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6" r:id="rId5"/>
    <p:sldId id="263" r:id="rId6"/>
  </p:sldIdLst>
  <p:sldSz cx="18288000" cy="10287000"/>
  <p:notesSz cx="6858000" cy="9144000"/>
  <p:embeddedFontLst>
    <p:embeddedFont>
      <p:font typeface="Agency FB" panose="020B0503020202020204" pitchFamily="34" charset="0"/>
      <p:regular r:id="rId8"/>
      <p:bold r:id="rId9"/>
    </p:embeddedFont>
    <p:embeddedFont>
      <p:font typeface="Arial Bold" panose="020B0704020202020204" pitchFamily="34" charset="0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60623-7C79-48E6-B1CE-467ED25DADA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6F61A-FA18-4053-B6FD-E7427C42D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99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8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microsoft.com/office/2007/relationships/hdphoto" Target="../media/hdphoto2.wdp"/><Relationship Id="rId2" Type="http://schemas.openxmlformats.org/officeDocument/2006/relationships/video" Target="../media/media1.mp4"/><Relationship Id="rId16" Type="http://schemas.openxmlformats.org/officeDocument/2006/relationships/image" Target="../media/image14.png"/><Relationship Id="rId20" Type="http://schemas.openxmlformats.org/officeDocument/2006/relationships/image" Target="../media/image17.jpeg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10" Type="http://schemas.openxmlformats.org/officeDocument/2006/relationships/image" Target="../media/image8.png"/><Relationship Id="rId19" Type="http://schemas.microsoft.com/office/2007/relationships/hdphoto" Target="../media/hdphoto1.wdp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19.jpeg"/><Relationship Id="rId27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9"/>
          <p:cNvSpPr txBox="1"/>
          <p:nvPr/>
        </p:nvSpPr>
        <p:spPr>
          <a:xfrm>
            <a:off x="6736229" y="8017905"/>
            <a:ext cx="168906" cy="3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"/>
              </a:lnSpc>
              <a:spcBef>
                <a:spcPct val="0"/>
              </a:spcBef>
            </a:pPr>
            <a:r>
              <a:rPr lang="en-US" sz="167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Implemented by: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7315A5-9AD6-8D89-079D-8DF3870C1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BE593EFB-503C-B01E-C0B3-578E4A69ACE9}"/>
              </a:ext>
            </a:extLst>
          </p:cNvPr>
          <p:cNvSpPr/>
          <p:nvPr/>
        </p:nvSpPr>
        <p:spPr>
          <a:xfrm>
            <a:off x="464374" y="1351445"/>
            <a:ext cx="17359252" cy="3701103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38D19D-B537-8330-1137-6767BD763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542" y="1068219"/>
            <a:ext cx="17031929" cy="1143000"/>
          </a:xfrm>
        </p:spPr>
        <p:txBody>
          <a:bodyPr>
            <a:normAutofit/>
          </a:bodyPr>
          <a:lstStyle/>
          <a:p>
            <a:pPr algn="l"/>
            <a:r>
              <a:rPr lang="en-GB" sz="2800" dirty="0">
                <a:solidFill>
                  <a:schemeClr val="accent5">
                    <a:lumMod val="75000"/>
                  </a:schemeClr>
                </a:solidFill>
                <a:latin typeface="Agency FB" panose="020B0503020202020204" pitchFamily="34" charset="0"/>
              </a:rPr>
              <a:t>Implementation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8" name="Group 27">
            <a:extLst>
              <a:ext uri="{FF2B5EF4-FFF2-40B4-BE49-F238E27FC236}">
                <a16:creationId xmlns:a16="http://schemas.microsoft.com/office/drawing/2014/main" id="{2C2BC0C1-BB4F-B820-3228-A1CA1C6B07D7}"/>
              </a:ext>
            </a:extLst>
          </p:cNvPr>
          <p:cNvGrpSpPr/>
          <p:nvPr/>
        </p:nvGrpSpPr>
        <p:grpSpPr>
          <a:xfrm>
            <a:off x="624337" y="9353550"/>
            <a:ext cx="16634963" cy="698743"/>
            <a:chOff x="0" y="0"/>
            <a:chExt cx="22179951" cy="931657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9FA67812-B152-92F3-BCD6-038A5E474D0D}"/>
                </a:ext>
              </a:extLst>
            </p:cNvPr>
            <p:cNvSpPr/>
            <p:nvPr/>
          </p:nvSpPr>
          <p:spPr>
            <a:xfrm>
              <a:off x="5501289" y="71087"/>
              <a:ext cx="814643" cy="776112"/>
            </a:xfrm>
            <a:custGeom>
              <a:avLst/>
              <a:gdLst/>
              <a:ahLst/>
              <a:cxnLst/>
              <a:rect l="l" t="t" r="r" b="b"/>
              <a:pathLst>
                <a:path w="814643" h="776112">
                  <a:moveTo>
                    <a:pt x="0" y="0"/>
                  </a:moveTo>
                  <a:lnTo>
                    <a:pt x="814643" y="0"/>
                  </a:lnTo>
                  <a:lnTo>
                    <a:pt x="814643" y="776112"/>
                  </a:lnTo>
                  <a:lnTo>
                    <a:pt x="0" y="776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5B2E31BF-0219-FCD1-C365-4289CC14A952}"/>
                </a:ext>
              </a:extLst>
            </p:cNvPr>
            <p:cNvSpPr/>
            <p:nvPr/>
          </p:nvSpPr>
          <p:spPr>
            <a:xfrm>
              <a:off x="6510067" y="94422"/>
              <a:ext cx="929393" cy="766749"/>
            </a:xfrm>
            <a:custGeom>
              <a:avLst/>
              <a:gdLst/>
              <a:ahLst/>
              <a:cxnLst/>
              <a:rect l="l" t="t" r="r" b="b"/>
              <a:pathLst>
                <a:path w="929393" h="766749">
                  <a:moveTo>
                    <a:pt x="0" y="0"/>
                  </a:moveTo>
                  <a:lnTo>
                    <a:pt x="929393" y="0"/>
                  </a:lnTo>
                  <a:lnTo>
                    <a:pt x="929393" y="766749"/>
                  </a:lnTo>
                  <a:lnTo>
                    <a:pt x="0" y="766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30">
              <a:extLst>
                <a:ext uri="{FF2B5EF4-FFF2-40B4-BE49-F238E27FC236}">
                  <a16:creationId xmlns:a16="http://schemas.microsoft.com/office/drawing/2014/main" id="{41FC1DAD-6E1B-1C14-D857-F96ADE8E02A5}"/>
                </a:ext>
              </a:extLst>
            </p:cNvPr>
            <p:cNvSpPr/>
            <p:nvPr/>
          </p:nvSpPr>
          <p:spPr>
            <a:xfrm>
              <a:off x="7728762" y="100432"/>
              <a:ext cx="1298255" cy="726784"/>
            </a:xfrm>
            <a:custGeom>
              <a:avLst/>
              <a:gdLst/>
              <a:ahLst/>
              <a:cxnLst/>
              <a:rect l="l" t="t" r="r" b="b"/>
              <a:pathLst>
                <a:path w="1298255" h="726784">
                  <a:moveTo>
                    <a:pt x="0" y="0"/>
                  </a:moveTo>
                  <a:lnTo>
                    <a:pt x="1298256" y="0"/>
                  </a:lnTo>
                  <a:lnTo>
                    <a:pt x="1298256" y="726784"/>
                  </a:lnTo>
                  <a:lnTo>
                    <a:pt x="0" y="726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31">
              <a:extLst>
                <a:ext uri="{FF2B5EF4-FFF2-40B4-BE49-F238E27FC236}">
                  <a16:creationId xmlns:a16="http://schemas.microsoft.com/office/drawing/2014/main" id="{272E40E9-93C8-66AA-5491-B022DB8F3267}"/>
                </a:ext>
              </a:extLst>
            </p:cNvPr>
            <p:cNvSpPr/>
            <p:nvPr/>
          </p:nvSpPr>
          <p:spPr>
            <a:xfrm>
              <a:off x="0" y="214689"/>
              <a:ext cx="2577969" cy="683496"/>
            </a:xfrm>
            <a:custGeom>
              <a:avLst/>
              <a:gdLst/>
              <a:ahLst/>
              <a:cxnLst/>
              <a:rect l="l" t="t" r="r" b="b"/>
              <a:pathLst>
                <a:path w="2577969" h="683496">
                  <a:moveTo>
                    <a:pt x="0" y="0"/>
                  </a:moveTo>
                  <a:lnTo>
                    <a:pt x="2577969" y="0"/>
                  </a:lnTo>
                  <a:lnTo>
                    <a:pt x="2577969" y="683496"/>
                  </a:lnTo>
                  <a:lnTo>
                    <a:pt x="0" y="683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2">
              <a:extLst>
                <a:ext uri="{FF2B5EF4-FFF2-40B4-BE49-F238E27FC236}">
                  <a16:creationId xmlns:a16="http://schemas.microsoft.com/office/drawing/2014/main" id="{E7401C3F-1FFF-2F17-4409-F6E6757D75BC}"/>
                </a:ext>
              </a:extLst>
            </p:cNvPr>
            <p:cNvSpPr/>
            <p:nvPr/>
          </p:nvSpPr>
          <p:spPr>
            <a:xfrm>
              <a:off x="2772104" y="156950"/>
              <a:ext cx="2540024" cy="774707"/>
            </a:xfrm>
            <a:custGeom>
              <a:avLst/>
              <a:gdLst/>
              <a:ahLst/>
              <a:cxnLst/>
              <a:rect l="l" t="t" r="r" b="b"/>
              <a:pathLst>
                <a:path w="2540024" h="774707">
                  <a:moveTo>
                    <a:pt x="0" y="0"/>
                  </a:moveTo>
                  <a:lnTo>
                    <a:pt x="2540025" y="0"/>
                  </a:lnTo>
                  <a:lnTo>
                    <a:pt x="2540025" y="774707"/>
                  </a:lnTo>
                  <a:lnTo>
                    <a:pt x="0" y="774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3">
              <a:extLst>
                <a:ext uri="{FF2B5EF4-FFF2-40B4-BE49-F238E27FC236}">
                  <a16:creationId xmlns:a16="http://schemas.microsoft.com/office/drawing/2014/main" id="{4FA64DFD-A8BA-D68F-103F-8281CD2F379C}"/>
                </a:ext>
              </a:extLst>
            </p:cNvPr>
            <p:cNvSpPr/>
            <p:nvPr/>
          </p:nvSpPr>
          <p:spPr>
            <a:xfrm>
              <a:off x="13411043" y="62527"/>
              <a:ext cx="998312" cy="690249"/>
            </a:xfrm>
            <a:custGeom>
              <a:avLst/>
              <a:gdLst/>
              <a:ahLst/>
              <a:cxnLst/>
              <a:rect l="l" t="t" r="r" b="b"/>
              <a:pathLst>
                <a:path w="998312" h="690249">
                  <a:moveTo>
                    <a:pt x="0" y="0"/>
                  </a:moveTo>
                  <a:lnTo>
                    <a:pt x="998311" y="0"/>
                  </a:lnTo>
                  <a:lnTo>
                    <a:pt x="998311" y="690249"/>
                  </a:lnTo>
                  <a:lnTo>
                    <a:pt x="0" y="690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80136F83-252C-D6BE-E84D-53907CD29EDD}"/>
                </a:ext>
              </a:extLst>
            </p:cNvPr>
            <p:cNvSpPr/>
            <p:nvPr/>
          </p:nvSpPr>
          <p:spPr>
            <a:xfrm>
              <a:off x="11274841" y="6010"/>
              <a:ext cx="1735240" cy="746766"/>
            </a:xfrm>
            <a:custGeom>
              <a:avLst/>
              <a:gdLst/>
              <a:ahLst/>
              <a:cxnLst/>
              <a:rect l="l" t="t" r="r" b="b"/>
              <a:pathLst>
                <a:path w="1735240" h="746766">
                  <a:moveTo>
                    <a:pt x="0" y="0"/>
                  </a:moveTo>
                  <a:lnTo>
                    <a:pt x="1735240" y="0"/>
                  </a:lnTo>
                  <a:lnTo>
                    <a:pt x="1735240" y="746766"/>
                  </a:lnTo>
                  <a:lnTo>
                    <a:pt x="0" y="746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5">
              <a:extLst>
                <a:ext uri="{FF2B5EF4-FFF2-40B4-BE49-F238E27FC236}">
                  <a16:creationId xmlns:a16="http://schemas.microsoft.com/office/drawing/2014/main" id="{4F0364CE-8170-2431-D257-FDD068E6B6FB}"/>
                </a:ext>
              </a:extLst>
            </p:cNvPr>
            <p:cNvSpPr/>
            <p:nvPr/>
          </p:nvSpPr>
          <p:spPr>
            <a:xfrm>
              <a:off x="16320435" y="83335"/>
              <a:ext cx="1577803" cy="620062"/>
            </a:xfrm>
            <a:custGeom>
              <a:avLst/>
              <a:gdLst/>
              <a:ahLst/>
              <a:cxnLst/>
              <a:rect l="l" t="t" r="r" b="b"/>
              <a:pathLst>
                <a:path w="1577803" h="620062">
                  <a:moveTo>
                    <a:pt x="0" y="0"/>
                  </a:moveTo>
                  <a:lnTo>
                    <a:pt x="1577803" y="0"/>
                  </a:lnTo>
                  <a:lnTo>
                    <a:pt x="1577803" y="620062"/>
                  </a:lnTo>
                  <a:lnTo>
                    <a:pt x="0" y="620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6">
              <a:extLst>
                <a:ext uri="{FF2B5EF4-FFF2-40B4-BE49-F238E27FC236}">
                  <a16:creationId xmlns:a16="http://schemas.microsoft.com/office/drawing/2014/main" id="{4D1B7C24-4943-33FF-B085-E4C4771E0399}"/>
                </a:ext>
              </a:extLst>
            </p:cNvPr>
            <p:cNvSpPr/>
            <p:nvPr/>
          </p:nvSpPr>
          <p:spPr>
            <a:xfrm>
              <a:off x="14880827" y="0"/>
              <a:ext cx="968135" cy="787839"/>
            </a:xfrm>
            <a:custGeom>
              <a:avLst/>
              <a:gdLst/>
              <a:ahLst/>
              <a:cxnLst/>
              <a:rect l="l" t="t" r="r" b="b"/>
              <a:pathLst>
                <a:path w="968135" h="787839">
                  <a:moveTo>
                    <a:pt x="0" y="0"/>
                  </a:moveTo>
                  <a:lnTo>
                    <a:pt x="968135" y="0"/>
                  </a:lnTo>
                  <a:lnTo>
                    <a:pt x="968135" y="787839"/>
                  </a:lnTo>
                  <a:lnTo>
                    <a:pt x="0" y="787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7">
              <a:extLst>
                <a:ext uri="{FF2B5EF4-FFF2-40B4-BE49-F238E27FC236}">
                  <a16:creationId xmlns:a16="http://schemas.microsoft.com/office/drawing/2014/main" id="{02794061-AA19-A424-1257-3D3D7AA3FFD8}"/>
                </a:ext>
              </a:extLst>
            </p:cNvPr>
            <p:cNvSpPr/>
            <p:nvPr/>
          </p:nvSpPr>
          <p:spPr>
            <a:xfrm>
              <a:off x="18043839" y="12540"/>
              <a:ext cx="1516613" cy="741669"/>
            </a:xfrm>
            <a:custGeom>
              <a:avLst/>
              <a:gdLst/>
              <a:ahLst/>
              <a:cxnLst/>
              <a:rect l="l" t="t" r="r" b="b"/>
              <a:pathLst>
                <a:path w="1516613" h="741669">
                  <a:moveTo>
                    <a:pt x="0" y="0"/>
                  </a:moveTo>
                  <a:lnTo>
                    <a:pt x="1516614" y="0"/>
                  </a:lnTo>
                  <a:lnTo>
                    <a:pt x="1516614" y="741669"/>
                  </a:lnTo>
                  <a:lnTo>
                    <a:pt x="0" y="741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8">
              <a:extLst>
                <a:ext uri="{FF2B5EF4-FFF2-40B4-BE49-F238E27FC236}">
                  <a16:creationId xmlns:a16="http://schemas.microsoft.com/office/drawing/2014/main" id="{57C0CC1A-F51D-A887-C6D4-796FA1A3ED9E}"/>
                </a:ext>
              </a:extLst>
            </p:cNvPr>
            <p:cNvSpPr/>
            <p:nvPr/>
          </p:nvSpPr>
          <p:spPr>
            <a:xfrm>
              <a:off x="19792182" y="12540"/>
              <a:ext cx="2387769" cy="885645"/>
            </a:xfrm>
            <a:custGeom>
              <a:avLst/>
              <a:gdLst/>
              <a:ahLst/>
              <a:cxnLst/>
              <a:rect l="l" t="t" r="r" b="b"/>
              <a:pathLst>
                <a:path w="2387769" h="885645">
                  <a:moveTo>
                    <a:pt x="0" y="0"/>
                  </a:moveTo>
                  <a:lnTo>
                    <a:pt x="2387769" y="0"/>
                  </a:lnTo>
                  <a:lnTo>
                    <a:pt x="2387769" y="885645"/>
                  </a:lnTo>
                  <a:lnTo>
                    <a:pt x="0" y="885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9">
              <a:extLst>
                <a:ext uri="{FF2B5EF4-FFF2-40B4-BE49-F238E27FC236}">
                  <a16:creationId xmlns:a16="http://schemas.microsoft.com/office/drawing/2014/main" id="{B100A7E3-4F88-A582-7EB8-1F9C0B3D62CC}"/>
                </a:ext>
              </a:extLst>
            </p:cNvPr>
            <p:cNvSpPr/>
            <p:nvPr/>
          </p:nvSpPr>
          <p:spPr>
            <a:xfrm>
              <a:off x="9310242" y="48147"/>
              <a:ext cx="1681374" cy="850038"/>
            </a:xfrm>
            <a:custGeom>
              <a:avLst/>
              <a:gdLst/>
              <a:ahLst/>
              <a:cxnLst/>
              <a:rect l="l" t="t" r="r" b="b"/>
              <a:pathLst>
                <a:path w="1681374" h="850038">
                  <a:moveTo>
                    <a:pt x="0" y="0"/>
                  </a:moveTo>
                  <a:lnTo>
                    <a:pt x="1681374" y="0"/>
                  </a:lnTo>
                  <a:lnTo>
                    <a:pt x="1681374" y="850038"/>
                  </a:lnTo>
                  <a:lnTo>
                    <a:pt x="0" y="850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E35F307-A8BC-9E7B-F810-4560813E257E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635" y="353189"/>
            <a:ext cx="5257800" cy="9034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C9E7F4B-0001-0622-727D-6C1CA580DF01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72588" y="328512"/>
            <a:ext cx="4852934" cy="753041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31BB7F3B-4F3B-E5AF-1001-B9670F6DC973}"/>
              </a:ext>
            </a:extLst>
          </p:cNvPr>
          <p:cNvGrpSpPr/>
          <p:nvPr/>
        </p:nvGrpSpPr>
        <p:grpSpPr>
          <a:xfrm>
            <a:off x="457199" y="1936172"/>
            <a:ext cx="17366427" cy="3131128"/>
            <a:chOff x="457200" y="1949860"/>
            <a:chExt cx="17221200" cy="301523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813204-E955-4D61-90E8-ACC8CF1D9A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email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673" b="100000" l="0" r="99842">
                          <a14:foregroundMark x1="0" y1="1794" x2="0" y2="41928"/>
                          <a14:foregroundMark x1="0" y1="82287" x2="5430" y2="98206"/>
                          <a14:foregroundMark x1="5482" y1="98430" x2="29889" y2="99552"/>
                          <a14:foregroundMark x1="29889" y1="99552" x2="32420" y2="64798"/>
                          <a14:foregroundMark x1="32420" y1="64798" x2="32156" y2="6726"/>
                          <a14:foregroundMark x1="0" y1="2242" x2="32103" y2="6502"/>
                          <a14:foregroundMark x1="66052" y1="897" x2="66052" y2="88117"/>
                          <a14:foregroundMark x1="66052" y1="88117" x2="70058" y2="97534"/>
                          <a14:foregroundMark x1="70058" y1="97534" x2="97206" y2="97309"/>
                          <a14:foregroundMark x1="97206" y1="97309" x2="98366" y2="1570"/>
                          <a14:foregroundMark x1="98366" y1="1570" x2="66315" y2="1345"/>
                          <a14:foregroundMark x1="34001" y1="74215" x2="34423" y2="77130"/>
                          <a14:foregroundMark x1="33632" y1="77354" x2="34423" y2="80717"/>
                          <a14:foregroundMark x1="33790" y1="78027" x2="33685" y2="77578"/>
                          <a14:foregroundMark x1="316" y1="673" x2="2794" y2="897"/>
                          <a14:foregroundMark x1="98471" y1="73318" x2="98577" y2="94395"/>
                          <a14:foregroundMark x1="98577" y1="94395" x2="98208" y2="76906"/>
                          <a14:foregroundMark x1="98208" y1="76906" x2="98155" y2="76906"/>
                          <a14:foregroundMark x1="98682" y1="99327" x2="96995" y2="99776"/>
                          <a14:foregroundMark x1="91091" y1="99103" x2="92409" y2="99103"/>
                          <a14:backgroundMark x1="33421" y1="81839" x2="33421" y2="99776"/>
                          <a14:backgroundMark x1="33421" y1="77578" x2="33421" y2="79148"/>
                          <a14:backgroundMark x1="33421" y1="49776" x2="33421" y2="75561"/>
                          <a14:backgroundMark x1="33527" y1="80493" x2="33421" y2="7443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" y="1949860"/>
              <a:ext cx="12787010" cy="300102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7617151-CB0A-4C6C-8DD7-D609F7EDA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530312" y="1967823"/>
              <a:ext cx="2148088" cy="299727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00B08AC-2E9E-4069-9E3A-44E1223DC8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244312" y="1967823"/>
              <a:ext cx="2148088" cy="2997271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A6C69EC-D14F-C7AB-8300-0B20E0BD2B3E}"/>
              </a:ext>
            </a:extLst>
          </p:cNvPr>
          <p:cNvGrpSpPr/>
          <p:nvPr/>
        </p:nvGrpSpPr>
        <p:grpSpPr>
          <a:xfrm>
            <a:off x="452706" y="5126116"/>
            <a:ext cx="17370922" cy="4329531"/>
            <a:chOff x="452706" y="5126116"/>
            <a:chExt cx="17370922" cy="432953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62D81B9-D515-4838-3706-BE3FA33DE31A}"/>
                </a:ext>
              </a:extLst>
            </p:cNvPr>
            <p:cNvGrpSpPr/>
            <p:nvPr/>
          </p:nvGrpSpPr>
          <p:grpSpPr>
            <a:xfrm>
              <a:off x="452706" y="5143500"/>
              <a:ext cx="5327549" cy="4282635"/>
              <a:chOff x="6672829" y="5141732"/>
              <a:chExt cx="5327549" cy="4282635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147506F-8918-8D9A-8F59-EF081AD72232}"/>
                  </a:ext>
                </a:extLst>
              </p:cNvPr>
              <p:cNvSpPr/>
              <p:nvPr/>
            </p:nvSpPr>
            <p:spPr>
              <a:xfrm>
                <a:off x="6672830" y="5141732"/>
                <a:ext cx="5327548" cy="40049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BC36E0E0-3263-44D1-89E7-D1D3FE0D93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72829" y="5141732"/>
                <a:ext cx="5327549" cy="3475504"/>
              </a:xfrm>
              <a:prstGeom prst="rect">
                <a:avLst/>
              </a:prstGeom>
            </p:spPr>
          </p:pic>
          <p:sp>
            <p:nvSpPr>
              <p:cNvPr id="29" name="Title 1">
                <a:extLst>
                  <a:ext uri="{FF2B5EF4-FFF2-40B4-BE49-F238E27FC236}">
                    <a16:creationId xmlns:a16="http://schemas.microsoft.com/office/drawing/2014/main" id="{9CE26206-1737-4539-990A-243BED66DF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71874" y="8281367"/>
                <a:ext cx="1636948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GB" sz="2000" dirty="0">
                    <a:solidFill>
                      <a:schemeClr val="accent5">
                        <a:lumMod val="75000"/>
                      </a:schemeClr>
                    </a:solidFill>
                    <a:latin typeface="Agency FB" panose="020B0503020202020204" pitchFamily="34" charset="0"/>
                  </a:rPr>
                  <a:t>BEFORE</a:t>
                </a:r>
                <a:endParaRPr lang="en-US" sz="2000" dirty="0">
                  <a:solidFill>
                    <a:schemeClr val="accent5">
                      <a:lumMod val="7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B04E658-BB7A-3B5C-7A5F-BFF57B7CB18F}"/>
                </a:ext>
              </a:extLst>
            </p:cNvPr>
            <p:cNvGrpSpPr/>
            <p:nvPr/>
          </p:nvGrpSpPr>
          <p:grpSpPr>
            <a:xfrm>
              <a:off x="5867400" y="5141732"/>
              <a:ext cx="6153800" cy="4300731"/>
              <a:chOff x="368623" y="5141732"/>
              <a:chExt cx="6184577" cy="430768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E34EEE-4DA8-66DC-78F9-2857DF3360E1}"/>
                  </a:ext>
                </a:extLst>
              </p:cNvPr>
              <p:cNvSpPr/>
              <p:nvPr/>
            </p:nvSpPr>
            <p:spPr>
              <a:xfrm>
                <a:off x="368623" y="5141732"/>
                <a:ext cx="6184575" cy="40049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Video01 (Margarita)">
                <a:hlinkClick r:id="" action="ppaction://media"/>
                <a:extLst>
                  <a:ext uri="{FF2B5EF4-FFF2-40B4-BE49-F238E27FC236}">
                    <a16:creationId xmlns:a16="http://schemas.microsoft.com/office/drawing/2014/main" id="{4D8C4040-F11F-4277-93C1-D874279C27D0}"/>
                  </a:ext>
                </a:extLst>
              </p:cNvPr>
              <p:cNvPicPr>
                <a:picLocks noChangeAspect="1"/>
              </p:cNvPicPr>
              <p:nvPr>
                <a:videoFile r:link="rId2"/>
                <p:extLst>
                  <p:ext uri="{DAA4B4D4-6D71-4841-9C94-3DE7FCFB9230}">
                    <p14:media xmlns:p14="http://schemas.microsoft.com/office/powerpoint/2010/main" r:embed="rId1"/>
                  </p:ext>
                </p:extLst>
              </p:nvPr>
            </p:nvPicPr>
            <p:blipFill>
              <a:blip r:embed="rId23"/>
              <a:stretch>
                <a:fillRect/>
              </a:stretch>
            </p:blipFill>
            <p:spPr>
              <a:xfrm>
                <a:off x="368625" y="5141732"/>
                <a:ext cx="6184575" cy="3478824"/>
              </a:xfrm>
              <a:prstGeom prst="rect">
                <a:avLst/>
              </a:prstGeom>
            </p:spPr>
          </p:pic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7C257477-2D99-C6A3-EAF6-FDBD71555F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6994" y="8306416"/>
                <a:ext cx="1636948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GB" sz="2000" dirty="0">
                    <a:solidFill>
                      <a:schemeClr val="accent5">
                        <a:lumMod val="75000"/>
                      </a:schemeClr>
                    </a:solidFill>
                    <a:latin typeface="Agency FB" panose="020B0503020202020204" pitchFamily="34" charset="0"/>
                  </a:rPr>
                  <a:t>CONCEPT</a:t>
                </a:r>
                <a:endParaRPr lang="en-US" sz="2000" dirty="0">
                  <a:solidFill>
                    <a:schemeClr val="accent5">
                      <a:lumMod val="7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366FAA8-FE6A-1D19-205A-FD388B0A44EA}"/>
                </a:ext>
              </a:extLst>
            </p:cNvPr>
            <p:cNvGrpSpPr/>
            <p:nvPr/>
          </p:nvGrpSpPr>
          <p:grpSpPr>
            <a:xfrm>
              <a:off x="12108343" y="5126116"/>
              <a:ext cx="5715285" cy="4329531"/>
              <a:chOff x="12120008" y="5141732"/>
              <a:chExt cx="5596786" cy="4289559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24C960F-A72D-CE7D-FD66-EA2CF941DB7F}"/>
                  </a:ext>
                </a:extLst>
              </p:cNvPr>
              <p:cNvSpPr/>
              <p:nvPr/>
            </p:nvSpPr>
            <p:spPr>
              <a:xfrm>
                <a:off x="12120008" y="5141732"/>
                <a:ext cx="5596785" cy="398041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DF46FD1-ECF6-43C4-86A2-70B2DA6CBF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 cstate="email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backgroundRemoval t="0" b="100000" l="0" r="100000">
                            <a14:foregroundMark x1="39130" y1="1354" x2="96494" y2="1354"/>
                            <a14:foregroundMark x1="0" y1="1354" x2="18934" y2="1354"/>
                            <a14:foregroundMark x1="96494" y1="1354" x2="99860" y2="1354"/>
                            <a14:foregroundMark x1="20898" y1="4063" x2="35764" y2="2032"/>
                            <a14:foregroundMark x1="35764" y1="2032" x2="17952" y2="203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120008" y="5143500"/>
                <a:ext cx="5596786" cy="3475504"/>
              </a:xfrm>
              <a:prstGeom prst="rect">
                <a:avLst/>
              </a:prstGeom>
            </p:spPr>
          </p:pic>
          <p:sp>
            <p:nvSpPr>
              <p:cNvPr id="28" name="Title 1">
                <a:extLst>
                  <a:ext uri="{FF2B5EF4-FFF2-40B4-BE49-F238E27FC236}">
                    <a16:creationId xmlns:a16="http://schemas.microsoft.com/office/drawing/2014/main" id="{D18997B1-FF25-1EFA-4643-3328978033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649998" y="8288291"/>
                <a:ext cx="1636948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GB" sz="2000" dirty="0">
                    <a:solidFill>
                      <a:schemeClr val="accent5">
                        <a:lumMod val="75000"/>
                      </a:schemeClr>
                    </a:solidFill>
                    <a:latin typeface="Agency FB" panose="020B0503020202020204" pitchFamily="34" charset="0"/>
                  </a:rPr>
                  <a:t>AFTER</a:t>
                </a:r>
                <a:endParaRPr lang="en-US" sz="2000" dirty="0">
                  <a:solidFill>
                    <a:schemeClr val="accent5">
                      <a:lumMod val="7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192B35BB-D8AD-7126-B99A-048F8815B1DB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9255" y="353189"/>
            <a:ext cx="2305702" cy="75304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3A58B3A-1D37-4D15-E701-FB596B4371CF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7"/>
          <a:stretch/>
        </p:blipFill>
        <p:spPr>
          <a:xfrm>
            <a:off x="11866743" y="344230"/>
            <a:ext cx="1152936" cy="78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2583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46c02a6-fb3b-4f53-8194-cba91c13781b" xsi:nil="true"/>
    <lcf76f155ced4ddcb4097134ff3c332f xmlns="c3e8bbad-9acb-434e-9175-2e871aaa01b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01F3AF09BCDE44FA56D30684CC6562C" ma:contentTypeVersion="12" ma:contentTypeDescription="Stvaranje novog dokumenta." ma:contentTypeScope="" ma:versionID="5e009c8da4381852c087f194353062be">
  <xsd:schema xmlns:xsd="http://www.w3.org/2001/XMLSchema" xmlns:xs="http://www.w3.org/2001/XMLSchema" xmlns:p="http://schemas.microsoft.com/office/2006/metadata/properties" xmlns:ns2="c3e8bbad-9acb-434e-9175-2e871aaa01b8" xmlns:ns3="a46c02a6-fb3b-4f53-8194-cba91c13781b" targetNamespace="http://schemas.microsoft.com/office/2006/metadata/properties" ma:root="true" ma:fieldsID="529e87c8ad7701d7d00117766c4eb3c4" ns2:_="" ns3:_="">
    <xsd:import namespace="c3e8bbad-9acb-434e-9175-2e871aaa01b8"/>
    <xsd:import namespace="a46c02a6-fb3b-4f53-8194-cba91c1378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e8bbad-9acb-434e-9175-2e871aaa01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Oznake slika" ma:readOnly="false" ma:fieldId="{5cf76f15-5ced-4ddc-b409-7134ff3c332f}" ma:taxonomyMulti="true" ma:sspId="9a7405cf-528a-44de-a5bb-b86c020b6f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6c02a6-fb3b-4f53-8194-cba91c13781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b864514-d801-49ce-9bf0-92cfeca14737}" ma:internalName="TaxCatchAll" ma:showField="CatchAllData" ma:web="a46c02a6-fb3b-4f53-8194-cba91c1378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4DF730-B4D8-4037-B9D9-B7FC80897808}">
  <ds:schemaRefs>
    <ds:schemaRef ds:uri="http://schemas.microsoft.com/office/2006/metadata/properties"/>
    <ds:schemaRef ds:uri="http://schemas.microsoft.com/office/infopath/2007/PartnerControls"/>
    <ds:schemaRef ds:uri="a46c02a6-fb3b-4f53-8194-cba91c13781b"/>
    <ds:schemaRef ds:uri="c3e8bbad-9acb-434e-9175-2e871aaa01b8"/>
  </ds:schemaRefs>
</ds:datastoreItem>
</file>

<file path=customXml/itemProps2.xml><?xml version="1.0" encoding="utf-8"?>
<ds:datastoreItem xmlns:ds="http://schemas.openxmlformats.org/officeDocument/2006/customXml" ds:itemID="{A52B6103-0356-4F11-B5FB-E227ABD82E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CFEAAE-1CD0-4241-8A3C-7DDC0196E6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e8bbad-9acb-434e-9175-2e871aaa01b8"/>
    <ds:schemaRef ds:uri="a46c02a6-fb3b-4f53-8194-cba91c1378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7</Words>
  <Application>Microsoft Office PowerPoint</Application>
  <PresentationFormat>Custom</PresentationFormat>
  <Paragraphs>5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 Bold</vt:lpstr>
      <vt:lpstr>Calibri</vt:lpstr>
      <vt:lpstr>Arial</vt:lpstr>
      <vt:lpstr>Agency FB</vt:lpstr>
      <vt:lpstr>Office Theme</vt:lpstr>
      <vt:lpstr>PowerPoint Presentation</vt:lpstr>
      <vt:lpstr>Implementation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Klimatski otporna urbana mobilnost Podgorica (Prezentacija)</dc:title>
  <dc:creator>Pantelic, Milenka GIZ BA</dc:creator>
  <cp:lastModifiedBy>Ksenija Vorberger</cp:lastModifiedBy>
  <cp:revision>19</cp:revision>
  <dcterms:created xsi:type="dcterms:W3CDTF">2006-08-16T00:00:00Z</dcterms:created>
  <dcterms:modified xsi:type="dcterms:W3CDTF">2026-10-28T16:36:25Z</dcterms:modified>
  <dc:identifier>DAHXOVIsfO8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0x010100D01F3AF09BCDE44FA56D30684CC6562C</vt:lpwstr>
  </property>
</Properties>
</file>